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61" r:id="rId5"/>
  </p:sldIdLst>
  <p:sldSz cx="9144000" cy="5143500" type="screen16x9"/>
  <p:notesSz cx="6858000" cy="9144000"/>
  <p:embeddedFontLst>
    <p:embeddedFont>
      <p:font typeface="Georgia" panose="02040502050405020303" pitchFamily="18" charset="0"/>
      <p:regular r:id="rId7"/>
      <p:bold r:id="rId8"/>
      <p:italic r:id="rId9"/>
      <p:boldItalic r:id="rId10"/>
    </p:embeddedFont>
    <p:embeddedFont>
      <p:font typeface="Roboto" panose="02000000000000000000" pitchFamily="2" charset="0"/>
      <p:regular r:id="rId11"/>
      <p:bold r:id="rId12"/>
      <p:italic r:id="rId13"/>
      <p:boldItalic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B761B41-D500-4BC3-B218-02B3E21AC2E2}">
  <a:tblStyle styleId="{AB761B41-D500-4BC3-B218-02B3E21AC2E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730" y="7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8657dfaf75_0_3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8657dfaf75_0_3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8657dfaf75_0_6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18657dfaf75_0_6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8657dfaf75_0_6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18657dfaf75_0_6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6" name="Google Shape;76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>
            <a:spLocks noGrp="1"/>
          </p:cNvSpPr>
          <p:nvPr>
            <p:ph type="body" idx="1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" name="Google Shape;35;p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1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2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" name="Google Shape;57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1" name="Google Shape;6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2" name="Google Shape;62;p9"/>
          <p:cNvSpPr txBox="1">
            <a:spLocks noGrp="1"/>
          </p:cNvSpPr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eometr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ctrTitle"/>
          </p:nvPr>
        </p:nvSpPr>
        <p:spPr>
          <a:xfrm>
            <a:off x="407225" y="509825"/>
            <a:ext cx="8222100" cy="98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u="sng" dirty="0">
                <a:solidFill>
                  <a:schemeClr val="accent5">
                    <a:lumMod val="75000"/>
                  </a:schemeClr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Purva </a:t>
            </a:r>
            <a:r>
              <a:rPr lang="en-GB" sz="4400" b="1" u="sng" dirty="0" err="1">
                <a:solidFill>
                  <a:schemeClr val="accent5">
                    <a:lumMod val="75000"/>
                  </a:schemeClr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Tranquility</a:t>
            </a:r>
            <a:endParaRPr sz="7500" b="1" u="sng" dirty="0">
              <a:solidFill>
                <a:schemeClr val="accent5">
                  <a:lumMod val="75000"/>
                </a:schemeClr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6" name="Google Shape;86;p13"/>
          <p:cNvSpPr txBox="1">
            <a:spLocks noGrp="1"/>
          </p:cNvSpPr>
          <p:nvPr>
            <p:ph type="subTitle" idx="1"/>
          </p:nvPr>
        </p:nvSpPr>
        <p:spPr>
          <a:xfrm>
            <a:off x="405583" y="2688411"/>
            <a:ext cx="3252017" cy="80418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IN" dirty="0"/>
              <a:t>Luxury Apartment In Bangalore</a:t>
            </a:r>
            <a:endParaRPr dirty="0"/>
          </a:p>
        </p:txBody>
      </p:sp>
      <p:pic>
        <p:nvPicPr>
          <p:cNvPr id="87" name="Google Shape;87;p13"/>
          <p:cNvPicPr preferRelativeResize="0"/>
          <p:nvPr/>
        </p:nvPicPr>
        <p:blipFill>
          <a:blip r:embed="rId3"/>
          <a:srcRect/>
          <a:stretch/>
        </p:blipFill>
        <p:spPr>
          <a:xfrm>
            <a:off x="4139000" y="2154214"/>
            <a:ext cx="4316574" cy="24280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3800" b="1" u="sng" dirty="0"/>
              <a:t>INTRODUCTION</a:t>
            </a:r>
            <a:endParaRPr sz="3800" b="1" u="sng"/>
          </a:p>
        </p:txBody>
      </p:sp>
      <p:sp>
        <p:nvSpPr>
          <p:cNvPr id="93" name="Google Shape;93;p14"/>
          <p:cNvSpPr txBox="1">
            <a:spLocks noGrp="1"/>
          </p:cNvSpPr>
          <p:nvPr>
            <p:ph type="body" idx="1"/>
          </p:nvPr>
        </p:nvSpPr>
        <p:spPr>
          <a:xfrm>
            <a:off x="4509050" y="1229875"/>
            <a:ext cx="43233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0" lvl="0" indent="0">
              <a:spcAft>
                <a:spcPts val="1200"/>
              </a:spcAft>
              <a:buNone/>
            </a:pPr>
            <a:r>
              <a:rPr lang="en-US" sz="2600" b="1" dirty="0"/>
              <a:t>A proposed project for modern pre-launch apartments in Bangalore is called Purva Tranquility. The plan has an 80 percent empty area that is surrounded with vegetation and scenic views. Offering luxurious 1 BHK, 2 BHK, and 3 BHK apartments, it has laid across a large land parcel.</a:t>
            </a:r>
            <a:endParaRPr sz="2600" b="1" dirty="0"/>
          </a:p>
        </p:txBody>
      </p:sp>
      <p:pic>
        <p:nvPicPr>
          <p:cNvPr id="94" name="Google Shape;94;p1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52400" y="1505625"/>
            <a:ext cx="4130075" cy="28807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b="1" u="sng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Purva </a:t>
            </a:r>
            <a:r>
              <a:rPr lang="en-GB" sz="2600" b="1" u="sng" dirty="0" err="1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Tranquility</a:t>
            </a:r>
            <a:r>
              <a:rPr lang="en-GB" sz="2600" b="1" u="sng" dirty="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specifications</a:t>
            </a:r>
            <a:endParaRPr sz="4400" b="1" u="sng" dirty="0"/>
          </a:p>
        </p:txBody>
      </p:sp>
      <p:sp>
        <p:nvSpPr>
          <p:cNvPr id="100" name="Google Shape;100;p15"/>
          <p:cNvSpPr txBox="1">
            <a:spLocks noGrp="1"/>
          </p:cNvSpPr>
          <p:nvPr>
            <p:ph type="body" idx="1"/>
          </p:nvPr>
        </p:nvSpPr>
        <p:spPr>
          <a:xfrm>
            <a:off x="4606376" y="1223000"/>
            <a:ext cx="43215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200"/>
              </a:spcAft>
              <a:buNone/>
            </a:pPr>
            <a:r>
              <a:rPr lang="en-US" sz="1600" b="1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, </a:t>
            </a:r>
            <a:endParaRPr sz="16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1" name="Google Shape;101;p15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63725" y="1540042"/>
            <a:ext cx="4039450" cy="28471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8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GB" sz="3600" b="1" u="sng"/>
              <a:t>LOCATION</a:t>
            </a:r>
            <a:endParaRPr sz="3600" b="1" u="sng"/>
          </a:p>
        </p:txBody>
      </p:sp>
      <p:sp>
        <p:nvSpPr>
          <p:cNvPr id="130" name="Google Shape;130;p18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40047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31" name="Google Shape;13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99" y="1305925"/>
            <a:ext cx="3870450" cy="3554376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8"/>
          <p:cNvSpPr txBox="1"/>
          <p:nvPr/>
        </p:nvSpPr>
        <p:spPr>
          <a:xfrm>
            <a:off x="4476300" y="1620100"/>
            <a:ext cx="4667700" cy="954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 b="1" dirty="0">
                <a:latin typeface="Roboto"/>
                <a:ea typeface="Roboto"/>
                <a:cs typeface="Roboto"/>
                <a:sym typeface="Roboto"/>
              </a:rPr>
              <a:t>Address:</a:t>
            </a:r>
            <a:endParaRPr sz="1700" b="1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highlight>
                  <a:srgbClr val="FFFFFF"/>
                </a:highlight>
              </a:rPr>
              <a:t>Bangalore, Karnataka, India</a:t>
            </a:r>
            <a:endParaRPr sz="1500"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72</Words>
  <Application>Microsoft Office PowerPoint</Application>
  <PresentationFormat>On-screen Show (16:9)</PresentationFormat>
  <Paragraphs>10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Georgia</vt:lpstr>
      <vt:lpstr>Arial</vt:lpstr>
      <vt:lpstr>Roboto</vt:lpstr>
      <vt:lpstr>Geometric</vt:lpstr>
      <vt:lpstr>Purva Tranquility</vt:lpstr>
      <vt:lpstr>INTRODUCTION</vt:lpstr>
      <vt:lpstr>Purva Tranquility specifications</vt:lpstr>
      <vt:lpstr>LOCATION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Prestige Sanctuary</dc:title>
  <dc:creator>Sai Krishna</dc:creator>
  <cp:lastModifiedBy>sai.awesum007@gmail.com</cp:lastModifiedBy>
  <cp:revision>17</cp:revision>
  <dcterms:modified xsi:type="dcterms:W3CDTF">2023-11-22T06:53:31Z</dcterms:modified>
</cp:coreProperties>
</file>